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8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7F5A3-CF43-48F6-8E3E-CD18F96AA0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2F36A8-A40A-4A9C-B622-AE936E259E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27076C-6C0C-47A2-A741-0A24C14D2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6DED4-9A85-42A7-9E2C-612BCE067A2F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ABA744-16ED-4B18-A018-D36A7BEEF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59C935-C2EF-4BD9-AC0B-365E1B885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97D0A-531B-4C3D-8336-4FC35D958E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3827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46438D-EB1C-46A1-8A02-5EA09135F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7053D0-5AD1-40F7-A563-F872BBB6D0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37E5DD-0E99-4DEC-953D-FF2997A1E0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6DED4-9A85-42A7-9E2C-612BCE067A2F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F233DE-00C5-4488-81F1-0072E6DCC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105C49-5F70-4920-9DAD-393467AC7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97D0A-531B-4C3D-8336-4FC35D958E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6290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560F21-B0C6-4116-85C8-B91B4AA8AF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71C04A-ED12-48CD-A110-60287FB275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CCE6C-B463-4981-B012-E88A7C5AE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6DED4-9A85-42A7-9E2C-612BCE067A2F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1B78CC-5CA1-4572-9005-4C5A41F23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FF7A0F-BB28-4387-9910-16AD99D13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97D0A-531B-4C3D-8336-4FC35D958E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8069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54845-ED66-49B1-96A0-D8DD8AF44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E05537-C816-42E7-B35F-4250E5EC4D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FE8001-3CC2-40D6-ABB7-72272ABB5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6DED4-9A85-42A7-9E2C-612BCE067A2F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C04610-94D2-4E6B-8D3F-DB59DCC66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BF003-BAE0-4E9F-9B8B-9CF8366A5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97D0A-531B-4C3D-8336-4FC35D958E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2016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5D19A-E2F9-49AD-A856-FB3526838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EB589A-BC35-4C5E-BD3E-49E4EDEF29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CA1EA7-E8CA-4731-AB80-C21769C01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6DED4-9A85-42A7-9E2C-612BCE067A2F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8625BC-6C52-44F2-B782-F0AEC6F79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51BEDB-7301-4CC8-BEAD-FEDD5AA38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97D0A-531B-4C3D-8336-4FC35D958E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7228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9B216-0CBC-4FE9-929B-929E0BA37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3FB62C-C299-4810-A309-A57ADC7DBE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F02ACB-2E5C-4086-A4AB-52D3997DC8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F25AE4-7AEF-4D21-B3FC-C25DE9F28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6DED4-9A85-42A7-9E2C-612BCE067A2F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A98E22-7B20-44DA-A0AC-FEA49AE13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E87DA2-2471-45AA-9168-414B1A344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97D0A-531B-4C3D-8336-4FC35D958E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0731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91F8C-8EDE-4A6C-A281-38399D3D7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570C4E-3CC1-4430-AA06-E5B9C1200D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9A4BC2-F9ED-4527-8821-C7E0ADBC12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CF36D7-DD12-44A3-AC54-FCCE049CC3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81DF1F-420A-44E4-B746-BC275296FB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A8120D-6F7C-4BD7-989C-0D3B3E3F2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6DED4-9A85-42A7-9E2C-612BCE067A2F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62A9306-8AC0-40DF-B0DD-821E28DB2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B5F70C-F6A3-4646-8073-12B787C5A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97D0A-531B-4C3D-8336-4FC35D958E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5668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BE86B-A560-4C52-BA87-B50BFAECD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36E361-32E5-437F-98BB-80F1E557E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6DED4-9A85-42A7-9E2C-612BCE067A2F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A02FCE-1ED4-42B3-B81C-FBC5744DB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A263F2-B4BA-4636-8ACA-1F3C41D77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97D0A-531B-4C3D-8336-4FC35D958E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7926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74C5C4-8201-4A15-B211-A087599C7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6DED4-9A85-42A7-9E2C-612BCE067A2F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0C007C-9CDA-40E1-B552-1387378A4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EC9292-41F2-43D1-A7B5-D4B9CC9BA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97D0A-531B-4C3D-8336-4FC35D958E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4311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850D2-2ECB-4D3A-913F-9622A67EF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A146E-EF78-4000-8FB3-FD95B94111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8A987E-56E3-4A71-9D7F-46B537A01C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396356-A479-4E4F-9F81-AE86FEB57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6DED4-9A85-42A7-9E2C-612BCE067A2F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644430-80A1-4D38-A5C8-AF977A3E0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616ECD-0EFA-4455-BBE7-46470D5A7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97D0A-531B-4C3D-8336-4FC35D958E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3059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04D7D-8159-483B-8504-5BDE62D83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3BA295-6860-4C58-8DFB-00611BB7A3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8AD20F-39F7-44BB-9B95-5956A85832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B524A0-7E4D-48FA-AA5F-9E2885FDD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6DED4-9A85-42A7-9E2C-612BCE067A2F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79389F-FA85-41DE-A89A-D5A45F62E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367EE7-A508-4A81-97DB-171C918A6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97D0A-531B-4C3D-8336-4FC35D958E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1451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08C657-4429-4ECC-B8E0-960A54CBE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A9FEAA-8CB1-465D-B7E3-77C15D8E3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030343-5AD1-4437-9E49-C2E47EFB8A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D6DED4-9A85-42A7-9E2C-612BCE067A2F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B79C8C-3A9F-473E-BAAA-C90919C5D2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4C0699-C193-4E69-A542-3AB2FE422E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497D0A-531B-4C3D-8336-4FC35D958E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5994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A2BB897-63F9-4497-904F-882C4AD313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056592"/>
              </p:ext>
            </p:extLst>
          </p:nvPr>
        </p:nvGraphicFramePr>
        <p:xfrm>
          <a:off x="564898" y="268740"/>
          <a:ext cx="11062203" cy="63205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8687">
                  <a:extLst>
                    <a:ext uri="{9D8B030D-6E8A-4147-A177-3AD203B41FA5}">
                      <a16:colId xmlns:a16="http://schemas.microsoft.com/office/drawing/2014/main" val="1655719845"/>
                    </a:ext>
                  </a:extLst>
                </a:gridCol>
                <a:gridCol w="1730586">
                  <a:extLst>
                    <a:ext uri="{9D8B030D-6E8A-4147-A177-3AD203B41FA5}">
                      <a16:colId xmlns:a16="http://schemas.microsoft.com/office/drawing/2014/main" val="933279728"/>
                    </a:ext>
                  </a:extLst>
                </a:gridCol>
                <a:gridCol w="1730586">
                  <a:extLst>
                    <a:ext uri="{9D8B030D-6E8A-4147-A177-3AD203B41FA5}">
                      <a16:colId xmlns:a16="http://schemas.microsoft.com/office/drawing/2014/main" val="3196748002"/>
                    </a:ext>
                  </a:extLst>
                </a:gridCol>
                <a:gridCol w="1730586">
                  <a:extLst>
                    <a:ext uri="{9D8B030D-6E8A-4147-A177-3AD203B41FA5}">
                      <a16:colId xmlns:a16="http://schemas.microsoft.com/office/drawing/2014/main" val="609149542"/>
                    </a:ext>
                  </a:extLst>
                </a:gridCol>
                <a:gridCol w="1730586">
                  <a:extLst>
                    <a:ext uri="{9D8B030D-6E8A-4147-A177-3AD203B41FA5}">
                      <a16:colId xmlns:a16="http://schemas.microsoft.com/office/drawing/2014/main" val="509057491"/>
                    </a:ext>
                  </a:extLst>
                </a:gridCol>
                <a:gridCol w="1730586">
                  <a:extLst>
                    <a:ext uri="{9D8B030D-6E8A-4147-A177-3AD203B41FA5}">
                      <a16:colId xmlns:a16="http://schemas.microsoft.com/office/drawing/2014/main" val="3396760880"/>
                    </a:ext>
                  </a:extLst>
                </a:gridCol>
                <a:gridCol w="1730586">
                  <a:extLst>
                    <a:ext uri="{9D8B030D-6E8A-4147-A177-3AD203B41FA5}">
                      <a16:colId xmlns:a16="http://schemas.microsoft.com/office/drawing/2014/main" val="3590168131"/>
                    </a:ext>
                  </a:extLst>
                </a:gridCol>
              </a:tblGrid>
              <a:tr h="468359">
                <a:tc>
                  <a:txBody>
                    <a:bodyPr/>
                    <a:lstStyle/>
                    <a:p>
                      <a:pPr algn="ctr"/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Autumn 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Autumn 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Spring 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Spring 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Summer 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Summer 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1602476"/>
                  </a:ext>
                </a:extLst>
              </a:tr>
              <a:tr h="1332649"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Y3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I am learning Spanish </a:t>
                      </a:r>
                    </a:p>
                    <a:p>
                      <a:pPr algn="ctr"/>
                      <a:r>
                        <a:rPr lang="en-GB" b="1" dirty="0" err="1">
                          <a:solidFill>
                            <a:schemeClr val="tx1"/>
                          </a:solidFill>
                        </a:rPr>
                        <a:t>Aprendo</a:t>
                      </a:r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b="1" dirty="0" err="1">
                          <a:solidFill>
                            <a:schemeClr val="tx1"/>
                          </a:solidFill>
                        </a:rPr>
                        <a:t>Español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(E)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Animals</a:t>
                      </a:r>
                    </a:p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Los </a:t>
                      </a:r>
                      <a:r>
                        <a:rPr lang="en-GB" b="1" dirty="0" err="1">
                          <a:solidFill>
                            <a:schemeClr val="tx1"/>
                          </a:solidFill>
                        </a:rPr>
                        <a:t>Animales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(E)</a:t>
                      </a:r>
                    </a:p>
                    <a:p>
                      <a:pPr algn="ctr"/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Musical Instruments</a:t>
                      </a:r>
                    </a:p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Los </a:t>
                      </a:r>
                      <a:r>
                        <a:rPr lang="en-GB" b="1" dirty="0" err="1">
                          <a:solidFill>
                            <a:schemeClr val="tx1"/>
                          </a:solidFill>
                        </a:rPr>
                        <a:t>Instrumentos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(E)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I know </a:t>
                      </a:r>
                    </a:p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how to..</a:t>
                      </a:r>
                    </a:p>
                    <a:p>
                      <a:pPr algn="ctr"/>
                      <a:r>
                        <a:rPr lang="en-GB" b="1" dirty="0" err="1">
                          <a:solidFill>
                            <a:schemeClr val="tx1"/>
                          </a:solidFill>
                        </a:rPr>
                        <a:t>Sé</a:t>
                      </a:r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 …</a:t>
                      </a:r>
                    </a:p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(E)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Fruits</a:t>
                      </a:r>
                    </a:p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Las </a:t>
                      </a:r>
                      <a:r>
                        <a:rPr lang="en-GB" b="1" dirty="0" err="1">
                          <a:solidFill>
                            <a:schemeClr val="tx1"/>
                          </a:solidFill>
                        </a:rPr>
                        <a:t>frutas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(E)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Ice creams</a:t>
                      </a:r>
                    </a:p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Los </a:t>
                      </a:r>
                      <a:r>
                        <a:rPr lang="en-GB" b="1" dirty="0" err="1">
                          <a:solidFill>
                            <a:schemeClr val="tx1"/>
                          </a:solidFill>
                        </a:rPr>
                        <a:t>Helados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(E)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8558557"/>
                  </a:ext>
                </a:extLst>
              </a:tr>
              <a:tr h="1134968"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Y4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Fruits</a:t>
                      </a:r>
                    </a:p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Las </a:t>
                      </a:r>
                      <a:r>
                        <a:rPr lang="en-GB" b="1" dirty="0" err="1">
                          <a:solidFill>
                            <a:schemeClr val="tx1"/>
                          </a:solidFill>
                        </a:rPr>
                        <a:t>Frutas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(E)</a:t>
                      </a:r>
                    </a:p>
                    <a:p>
                      <a:pPr algn="ctr"/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I know </a:t>
                      </a:r>
                    </a:p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how to..</a:t>
                      </a:r>
                    </a:p>
                    <a:p>
                      <a:pPr algn="ctr"/>
                      <a:r>
                        <a:rPr lang="en-GB" b="1" dirty="0" err="1">
                          <a:solidFill>
                            <a:schemeClr val="tx1"/>
                          </a:solidFill>
                        </a:rPr>
                        <a:t>Sé</a:t>
                      </a:r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 …</a:t>
                      </a:r>
                    </a:p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(E)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Vegetables</a:t>
                      </a:r>
                    </a:p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Los </a:t>
                      </a:r>
                      <a:r>
                        <a:rPr lang="en-GB" b="1" dirty="0" err="1">
                          <a:solidFill>
                            <a:schemeClr val="tx1"/>
                          </a:solidFill>
                        </a:rPr>
                        <a:t>Vegetales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(E)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Presenting Myself</a:t>
                      </a:r>
                    </a:p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Me </a:t>
                      </a:r>
                      <a:r>
                        <a:rPr lang="en-GB" b="1" dirty="0" err="1">
                          <a:solidFill>
                            <a:schemeClr val="tx1"/>
                          </a:solidFill>
                        </a:rPr>
                        <a:t>Presento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(I)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The classroom</a:t>
                      </a:r>
                    </a:p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La </a:t>
                      </a:r>
                      <a:r>
                        <a:rPr lang="en-GB" b="1" dirty="0" err="1">
                          <a:solidFill>
                            <a:schemeClr val="tx1"/>
                          </a:solidFill>
                        </a:rPr>
                        <a:t>clase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(I)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The Café</a:t>
                      </a:r>
                    </a:p>
                    <a:p>
                      <a:pPr algn="ctr"/>
                      <a:r>
                        <a:rPr lang="en-GB" b="1" dirty="0" err="1">
                          <a:solidFill>
                            <a:schemeClr val="tx1"/>
                          </a:solidFill>
                        </a:rPr>
                        <a:t>En</a:t>
                      </a:r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 la </a:t>
                      </a:r>
                      <a:r>
                        <a:rPr lang="en-GB" b="1" dirty="0" err="1">
                          <a:solidFill>
                            <a:schemeClr val="tx1"/>
                          </a:solidFill>
                        </a:rPr>
                        <a:t>cafetería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(I)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5588625"/>
                  </a:ext>
                </a:extLst>
              </a:tr>
              <a:tr h="1737360"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Y5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Presenting Myself</a:t>
                      </a:r>
                    </a:p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Me </a:t>
                      </a:r>
                      <a:r>
                        <a:rPr lang="en-GB" b="1" dirty="0" err="1">
                          <a:solidFill>
                            <a:schemeClr val="tx1"/>
                          </a:solidFill>
                        </a:rPr>
                        <a:t>Presento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(I)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My Family</a:t>
                      </a:r>
                    </a:p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Mi Familia</a:t>
                      </a:r>
                    </a:p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Key vocab</a:t>
                      </a:r>
                    </a:p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(E)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The Weather</a:t>
                      </a:r>
                    </a:p>
                    <a:p>
                      <a:pPr algn="ctr"/>
                      <a:r>
                        <a:rPr lang="en-GB" b="1" dirty="0" err="1">
                          <a:solidFill>
                            <a:schemeClr val="tx1"/>
                          </a:solidFill>
                        </a:rPr>
                        <a:t>Qué</a:t>
                      </a:r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b="1" dirty="0" err="1">
                          <a:solidFill>
                            <a:schemeClr val="tx1"/>
                          </a:solidFill>
                        </a:rPr>
                        <a:t>tiempo</a:t>
                      </a:r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b="1" dirty="0" err="1">
                          <a:solidFill>
                            <a:schemeClr val="tx1"/>
                          </a:solidFill>
                        </a:rPr>
                        <a:t>hace</a:t>
                      </a:r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? </a:t>
                      </a:r>
                    </a:p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(I)</a:t>
                      </a:r>
                    </a:p>
                    <a:p>
                      <a:pPr algn="ctr"/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Clothes</a:t>
                      </a:r>
                    </a:p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La </a:t>
                      </a:r>
                      <a:r>
                        <a:rPr lang="en-GB" b="1" dirty="0" err="1">
                          <a:solidFill>
                            <a:schemeClr val="tx1"/>
                          </a:solidFill>
                        </a:rPr>
                        <a:t>Ropa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(I)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The Café</a:t>
                      </a:r>
                    </a:p>
                    <a:p>
                      <a:pPr algn="ctr"/>
                      <a:r>
                        <a:rPr lang="en-GB" b="1" dirty="0" err="1">
                          <a:solidFill>
                            <a:schemeClr val="tx1"/>
                          </a:solidFill>
                        </a:rPr>
                        <a:t>En</a:t>
                      </a:r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 la </a:t>
                      </a:r>
                      <a:r>
                        <a:rPr lang="en-GB" b="1" dirty="0" err="1">
                          <a:solidFill>
                            <a:schemeClr val="tx1"/>
                          </a:solidFill>
                        </a:rPr>
                        <a:t>cafetería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(I)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School</a:t>
                      </a:r>
                    </a:p>
                    <a:p>
                      <a:pPr algn="ctr"/>
                      <a:r>
                        <a:rPr lang="en-GB" b="1" dirty="0" err="1">
                          <a:solidFill>
                            <a:schemeClr val="tx1"/>
                          </a:solidFill>
                        </a:rPr>
                        <a:t>En</a:t>
                      </a:r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 el Colegio </a:t>
                      </a:r>
                    </a:p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(subjects)</a:t>
                      </a:r>
                    </a:p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(P)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1632179"/>
                  </a:ext>
                </a:extLst>
              </a:tr>
              <a:tr h="1332649"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Y6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Presenting Myself</a:t>
                      </a:r>
                    </a:p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Me </a:t>
                      </a:r>
                      <a:r>
                        <a:rPr lang="en-GB" b="1" dirty="0" err="1">
                          <a:solidFill>
                            <a:schemeClr val="tx1"/>
                          </a:solidFill>
                        </a:rPr>
                        <a:t>Presento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(I)</a:t>
                      </a:r>
                    </a:p>
                    <a:p>
                      <a:pPr algn="ctr"/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>
                          <a:solidFill>
                            <a:schemeClr val="tx1"/>
                          </a:solidFill>
                        </a:rPr>
                        <a:t>My Family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Mi Familia</a:t>
                      </a:r>
                    </a:p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Sentence work</a:t>
                      </a:r>
                    </a:p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(E)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The Weather</a:t>
                      </a:r>
                    </a:p>
                    <a:p>
                      <a:pPr algn="ctr"/>
                      <a:r>
                        <a:rPr lang="en-GB" b="1" dirty="0" err="1">
                          <a:solidFill>
                            <a:schemeClr val="tx1"/>
                          </a:solidFill>
                        </a:rPr>
                        <a:t>Qué</a:t>
                      </a:r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b="1" dirty="0" err="1">
                          <a:solidFill>
                            <a:schemeClr val="tx1"/>
                          </a:solidFill>
                        </a:rPr>
                        <a:t>tiempo</a:t>
                      </a:r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b="1" dirty="0" err="1">
                          <a:solidFill>
                            <a:schemeClr val="tx1"/>
                          </a:solidFill>
                        </a:rPr>
                        <a:t>hace</a:t>
                      </a:r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? </a:t>
                      </a:r>
                    </a:p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(I)</a:t>
                      </a:r>
                    </a:p>
                    <a:p>
                      <a:pPr algn="ctr"/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Clothes</a:t>
                      </a:r>
                    </a:p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La </a:t>
                      </a:r>
                      <a:r>
                        <a:rPr lang="en-GB" b="1" dirty="0" err="1">
                          <a:solidFill>
                            <a:schemeClr val="tx1"/>
                          </a:solidFill>
                        </a:rPr>
                        <a:t>Ropa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(I)</a:t>
                      </a:r>
                    </a:p>
                    <a:p>
                      <a:pPr algn="ctr"/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School</a:t>
                      </a:r>
                    </a:p>
                    <a:p>
                      <a:pPr algn="ctr"/>
                      <a:r>
                        <a:rPr lang="en-GB" b="1" dirty="0" err="1">
                          <a:solidFill>
                            <a:schemeClr val="tx1"/>
                          </a:solidFill>
                        </a:rPr>
                        <a:t>En</a:t>
                      </a:r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 el Colegio </a:t>
                      </a:r>
                    </a:p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(subjects)</a:t>
                      </a:r>
                    </a:p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(P)</a:t>
                      </a:r>
                    </a:p>
                    <a:p>
                      <a:pPr algn="ctr"/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The Café</a:t>
                      </a:r>
                    </a:p>
                    <a:p>
                      <a:pPr algn="ctr"/>
                      <a:r>
                        <a:rPr lang="en-GB" b="1" dirty="0" err="1">
                          <a:solidFill>
                            <a:schemeClr val="tx1"/>
                          </a:solidFill>
                        </a:rPr>
                        <a:t>En</a:t>
                      </a:r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 la </a:t>
                      </a:r>
                      <a:r>
                        <a:rPr lang="en-GB" b="1" dirty="0" err="1">
                          <a:solidFill>
                            <a:schemeClr val="tx1"/>
                          </a:solidFill>
                        </a:rPr>
                        <a:t>cafetería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(I)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546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28393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203</Words>
  <Application>Microsoft Office PowerPoint</Application>
  <PresentationFormat>Widescreen</PresentationFormat>
  <Paragraphs>91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Ana Lopez-Thomas</dc:creator>
  <cp:lastModifiedBy>Teacher</cp:lastModifiedBy>
  <cp:revision>12</cp:revision>
  <dcterms:created xsi:type="dcterms:W3CDTF">2024-06-29T14:40:11Z</dcterms:created>
  <dcterms:modified xsi:type="dcterms:W3CDTF">2025-11-04T18:28:17Z</dcterms:modified>
</cp:coreProperties>
</file>